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4"/>
  </p:sldMasterIdLst>
  <p:notesMasterIdLst>
    <p:notesMasterId r:id="rId11"/>
  </p:notesMasterIdLst>
  <p:handoutMasterIdLst>
    <p:handoutMasterId r:id="rId12"/>
  </p:handoutMasterIdLst>
  <p:sldIdLst>
    <p:sldId id="256" r:id="rId5"/>
    <p:sldId id="265" r:id="rId6"/>
    <p:sldId id="262" r:id="rId7"/>
    <p:sldId id="266" r:id="rId8"/>
    <p:sldId id="267" r:id="rId9"/>
    <p:sldId id="268" r:id="rId10"/>
  </p:sldIdLst>
  <p:sldSz cx="9144000" cy="6858000" type="screen4x3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2D91"/>
    <a:srgbClr val="1CAD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6FC1A7-ABEC-43E0-BEA2-89D29B753260}" v="135" dt="2020-08-23T11:16:44.0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98" d="100"/>
          <a:sy n="98" d="100"/>
        </p:scale>
        <p:origin x="28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 Porter" userId="caeb4aa7-6afb-46a3-a995-19b0c182e2ba" providerId="ADAL" clId="{366FC1A7-ABEC-43E0-BEA2-89D29B753260}"/>
    <pc:docChg chg="undo redo custSel addSld delSld modSld">
      <pc:chgData name="Mr Porter" userId="caeb4aa7-6afb-46a3-a995-19b0c182e2ba" providerId="ADAL" clId="{366FC1A7-ABEC-43E0-BEA2-89D29B753260}" dt="2020-08-23T11:16:58.569" v="1741" actId="20577"/>
      <pc:docMkLst>
        <pc:docMk/>
      </pc:docMkLst>
      <pc:sldChg chg="addSp delSp modSp mod">
        <pc:chgData name="Mr Porter" userId="caeb4aa7-6afb-46a3-a995-19b0c182e2ba" providerId="ADAL" clId="{366FC1A7-ABEC-43E0-BEA2-89D29B753260}" dt="2020-08-23T10:42:30.974" v="243"/>
        <pc:sldMkLst>
          <pc:docMk/>
          <pc:sldMk cId="3606514065" sldId="256"/>
        </pc:sldMkLst>
        <pc:spChg chg="mod">
          <ac:chgData name="Mr Porter" userId="caeb4aa7-6afb-46a3-a995-19b0c182e2ba" providerId="ADAL" clId="{366FC1A7-ABEC-43E0-BEA2-89D29B753260}" dt="2020-08-23T10:39:18.794" v="16" actId="20577"/>
          <ac:spMkLst>
            <pc:docMk/>
            <pc:sldMk cId="3606514065" sldId="256"/>
            <ac:spMk id="3" creationId="{00000000-0000-0000-0000-000000000000}"/>
          </ac:spMkLst>
        </pc:spChg>
        <pc:picChg chg="del">
          <ac:chgData name="Mr Porter" userId="caeb4aa7-6afb-46a3-a995-19b0c182e2ba" providerId="ADAL" clId="{366FC1A7-ABEC-43E0-BEA2-89D29B753260}" dt="2020-08-23T10:39:14.638" v="0" actId="478"/>
          <ac:picMkLst>
            <pc:docMk/>
            <pc:sldMk cId="3606514065" sldId="256"/>
            <ac:picMk id="4" creationId="{00000000-0000-0000-0000-000000000000}"/>
          </ac:picMkLst>
        </pc:picChg>
        <pc:picChg chg="add mod">
          <ac:chgData name="Mr Porter" userId="caeb4aa7-6afb-46a3-a995-19b0c182e2ba" providerId="ADAL" clId="{366FC1A7-ABEC-43E0-BEA2-89D29B753260}" dt="2020-08-23T10:42:30.974" v="243"/>
          <ac:picMkLst>
            <pc:docMk/>
            <pc:sldMk cId="3606514065" sldId="256"/>
            <ac:picMk id="1026" creationId="{52E0A560-DCE0-422C-AB07-4D333F32DEB1}"/>
          </ac:picMkLst>
        </pc:picChg>
      </pc:sldChg>
      <pc:sldChg chg="del">
        <pc:chgData name="Mr Porter" userId="caeb4aa7-6afb-46a3-a995-19b0c182e2ba" providerId="ADAL" clId="{366FC1A7-ABEC-43E0-BEA2-89D29B753260}" dt="2020-08-23T10:40:01.369" v="223" actId="47"/>
        <pc:sldMkLst>
          <pc:docMk/>
          <pc:sldMk cId="2124926539" sldId="258"/>
        </pc:sldMkLst>
      </pc:sldChg>
      <pc:sldChg chg="del">
        <pc:chgData name="Mr Porter" userId="caeb4aa7-6afb-46a3-a995-19b0c182e2ba" providerId="ADAL" clId="{366FC1A7-ABEC-43E0-BEA2-89D29B753260}" dt="2020-08-23T10:40:10.947" v="231" actId="47"/>
        <pc:sldMkLst>
          <pc:docMk/>
          <pc:sldMk cId="3000253610" sldId="260"/>
        </pc:sldMkLst>
      </pc:sldChg>
      <pc:sldChg chg="del">
        <pc:chgData name="Mr Porter" userId="caeb4aa7-6afb-46a3-a995-19b0c182e2ba" providerId="ADAL" clId="{366FC1A7-ABEC-43E0-BEA2-89D29B753260}" dt="2020-08-23T10:40:10.244" v="230" actId="47"/>
        <pc:sldMkLst>
          <pc:docMk/>
          <pc:sldMk cId="1920951925" sldId="261"/>
        </pc:sldMkLst>
      </pc:sldChg>
      <pc:sldChg chg="addSp delSp modSp mod setBg">
        <pc:chgData name="Mr Porter" userId="caeb4aa7-6afb-46a3-a995-19b0c182e2ba" providerId="ADAL" clId="{366FC1A7-ABEC-43E0-BEA2-89D29B753260}" dt="2020-08-23T10:47:38.332" v="359" actId="18131"/>
        <pc:sldMkLst>
          <pc:docMk/>
          <pc:sldMk cId="3389500544" sldId="262"/>
        </pc:sldMkLst>
        <pc:spChg chg="mod">
          <ac:chgData name="Mr Porter" userId="caeb4aa7-6afb-46a3-a995-19b0c182e2ba" providerId="ADAL" clId="{366FC1A7-ABEC-43E0-BEA2-89D29B753260}" dt="2020-08-23T10:46:08.944" v="314" actId="26606"/>
          <ac:spMkLst>
            <pc:docMk/>
            <pc:sldMk cId="3389500544" sldId="262"/>
            <ac:spMk id="2" creationId="{00000000-0000-0000-0000-000000000000}"/>
          </ac:spMkLst>
        </pc:spChg>
        <pc:spChg chg="mod">
          <ac:chgData name="Mr Porter" userId="caeb4aa7-6afb-46a3-a995-19b0c182e2ba" providerId="ADAL" clId="{366FC1A7-ABEC-43E0-BEA2-89D29B753260}" dt="2020-08-23T10:46:08.944" v="314" actId="26606"/>
          <ac:spMkLst>
            <pc:docMk/>
            <pc:sldMk cId="3389500544" sldId="262"/>
            <ac:spMk id="4" creationId="{00000000-0000-0000-0000-000000000000}"/>
          </ac:spMkLst>
        </pc:spChg>
        <pc:spChg chg="add del">
          <ac:chgData name="Mr Porter" userId="caeb4aa7-6afb-46a3-a995-19b0c182e2ba" providerId="ADAL" clId="{366FC1A7-ABEC-43E0-BEA2-89D29B753260}" dt="2020-08-23T10:46:08.944" v="314" actId="26606"/>
          <ac:spMkLst>
            <pc:docMk/>
            <pc:sldMk cId="3389500544" sldId="262"/>
            <ac:spMk id="71" creationId="{4FAE1107-CEC3-4041-8BAA-CDB6F6759B35}"/>
          </ac:spMkLst>
        </pc:spChg>
        <pc:spChg chg="add del">
          <ac:chgData name="Mr Porter" userId="caeb4aa7-6afb-46a3-a995-19b0c182e2ba" providerId="ADAL" clId="{366FC1A7-ABEC-43E0-BEA2-89D29B753260}" dt="2020-08-23T10:44:33.029" v="293" actId="26606"/>
          <ac:spMkLst>
            <pc:docMk/>
            <pc:sldMk cId="3389500544" sldId="262"/>
            <ac:spMk id="135" creationId="{6109556B-EAE9-4435-B409-0519F2CBDB14}"/>
          </ac:spMkLst>
        </pc:spChg>
        <pc:spChg chg="add del">
          <ac:chgData name="Mr Porter" userId="caeb4aa7-6afb-46a3-a995-19b0c182e2ba" providerId="ADAL" clId="{366FC1A7-ABEC-43E0-BEA2-89D29B753260}" dt="2020-08-23T10:45:32.991" v="305" actId="26606"/>
          <ac:spMkLst>
            <pc:docMk/>
            <pc:sldMk cId="3389500544" sldId="262"/>
            <ac:spMk id="2052" creationId="{6109556B-EAE9-4435-B409-0519F2CBDB14}"/>
          </ac:spMkLst>
        </pc:spChg>
        <pc:spChg chg="add del">
          <ac:chgData name="Mr Porter" userId="caeb4aa7-6afb-46a3-a995-19b0c182e2ba" providerId="ADAL" clId="{366FC1A7-ABEC-43E0-BEA2-89D29B753260}" dt="2020-08-23T10:46:08.944" v="314" actId="26606"/>
          <ac:spMkLst>
            <pc:docMk/>
            <pc:sldMk cId="3389500544" sldId="262"/>
            <ac:spMk id="2054" creationId="{81AEB8A9-B768-4E30-BA55-D919E6687343}"/>
          </ac:spMkLst>
        </pc:spChg>
        <pc:picChg chg="del">
          <ac:chgData name="Mr Porter" userId="caeb4aa7-6afb-46a3-a995-19b0c182e2ba" providerId="ADAL" clId="{366FC1A7-ABEC-43E0-BEA2-89D29B753260}" dt="2020-08-23T10:40:04.838" v="226" actId="478"/>
          <ac:picMkLst>
            <pc:docMk/>
            <pc:sldMk cId="3389500544" sldId="262"/>
            <ac:picMk id="1026" creationId="{EDD9BF8E-1ED6-4423-B758-BC2EAFF8F8CD}"/>
          </ac:picMkLst>
        </pc:picChg>
        <pc:picChg chg="add mod">
          <ac:chgData name="Mr Porter" userId="caeb4aa7-6afb-46a3-a995-19b0c182e2ba" providerId="ADAL" clId="{366FC1A7-ABEC-43E0-BEA2-89D29B753260}" dt="2020-08-23T10:47:38.332" v="359" actId="18131"/>
          <ac:picMkLst>
            <pc:docMk/>
            <pc:sldMk cId="3389500544" sldId="262"/>
            <ac:picMk id="2050" creationId="{341D95D9-C3CD-4E8F-AB7E-7B01C76AC54A}"/>
          </ac:picMkLst>
        </pc:picChg>
        <pc:cxnChg chg="add del">
          <ac:chgData name="Mr Porter" userId="caeb4aa7-6afb-46a3-a995-19b0c182e2ba" providerId="ADAL" clId="{366FC1A7-ABEC-43E0-BEA2-89D29B753260}" dt="2020-08-23T10:46:08.944" v="314" actId="26606"/>
          <ac:cxnSpMkLst>
            <pc:docMk/>
            <pc:sldMk cId="3389500544" sldId="262"/>
            <ac:cxnSpMk id="73" creationId="{1AEA88FB-F5DD-45CE-AAE1-7B33D0ABDD25}"/>
          </ac:cxnSpMkLst>
        </pc:cxnChg>
        <pc:cxnChg chg="add del">
          <ac:chgData name="Mr Porter" userId="caeb4aa7-6afb-46a3-a995-19b0c182e2ba" providerId="ADAL" clId="{366FC1A7-ABEC-43E0-BEA2-89D29B753260}" dt="2020-08-23T10:44:33.029" v="293" actId="26606"/>
          <ac:cxnSpMkLst>
            <pc:docMk/>
            <pc:sldMk cId="3389500544" sldId="262"/>
            <ac:cxnSpMk id="137" creationId="{5814CCBE-423E-41B2-A9F3-82679F490EF4}"/>
          </ac:cxnSpMkLst>
        </pc:cxnChg>
        <pc:cxnChg chg="add del">
          <ac:chgData name="Mr Porter" userId="caeb4aa7-6afb-46a3-a995-19b0c182e2ba" providerId="ADAL" clId="{366FC1A7-ABEC-43E0-BEA2-89D29B753260}" dt="2020-08-23T10:45:32.991" v="305" actId="26606"/>
          <ac:cxnSpMkLst>
            <pc:docMk/>
            <pc:sldMk cId="3389500544" sldId="262"/>
            <ac:cxnSpMk id="2053" creationId="{5814CCBE-423E-41B2-A9F3-82679F490EF4}"/>
          </ac:cxnSpMkLst>
        </pc:cxnChg>
      </pc:sldChg>
      <pc:sldChg chg="del">
        <pc:chgData name="Mr Porter" userId="caeb4aa7-6afb-46a3-a995-19b0c182e2ba" providerId="ADAL" clId="{366FC1A7-ABEC-43E0-BEA2-89D29B753260}" dt="2020-08-23T10:40:03.728" v="225" actId="47"/>
        <pc:sldMkLst>
          <pc:docMk/>
          <pc:sldMk cId="4138916348" sldId="263"/>
        </pc:sldMkLst>
      </pc:sldChg>
      <pc:sldChg chg="del">
        <pc:chgData name="Mr Porter" userId="caeb4aa7-6afb-46a3-a995-19b0c182e2ba" providerId="ADAL" clId="{366FC1A7-ABEC-43E0-BEA2-89D29B753260}" dt="2020-08-23T10:40:03.010" v="224" actId="47"/>
        <pc:sldMkLst>
          <pc:docMk/>
          <pc:sldMk cId="2352776775" sldId="264"/>
        </pc:sldMkLst>
      </pc:sldChg>
      <pc:sldChg chg="modSp mod">
        <pc:chgData name="Mr Porter" userId="caeb4aa7-6afb-46a3-a995-19b0c182e2ba" providerId="ADAL" clId="{366FC1A7-ABEC-43E0-BEA2-89D29B753260}" dt="2020-08-23T10:39:58.416" v="222" actId="20577"/>
        <pc:sldMkLst>
          <pc:docMk/>
          <pc:sldMk cId="1086408598" sldId="265"/>
        </pc:sldMkLst>
        <pc:spChg chg="mod">
          <ac:chgData name="Mr Porter" userId="caeb4aa7-6afb-46a3-a995-19b0c182e2ba" providerId="ADAL" clId="{366FC1A7-ABEC-43E0-BEA2-89D29B753260}" dt="2020-08-23T10:39:58.416" v="222" actId="20577"/>
          <ac:spMkLst>
            <pc:docMk/>
            <pc:sldMk cId="1086408598" sldId="265"/>
            <ac:spMk id="2" creationId="{00000000-0000-0000-0000-000000000000}"/>
          </ac:spMkLst>
        </pc:spChg>
      </pc:sldChg>
      <pc:sldChg chg="modSp add mod">
        <pc:chgData name="Mr Porter" userId="caeb4aa7-6afb-46a3-a995-19b0c182e2ba" providerId="ADAL" clId="{366FC1A7-ABEC-43E0-BEA2-89D29B753260}" dt="2020-08-23T10:47:01.170" v="352" actId="20577"/>
        <pc:sldMkLst>
          <pc:docMk/>
          <pc:sldMk cId="4185204530" sldId="266"/>
        </pc:sldMkLst>
        <pc:spChg chg="mod">
          <ac:chgData name="Mr Porter" userId="caeb4aa7-6afb-46a3-a995-19b0c182e2ba" providerId="ADAL" clId="{366FC1A7-ABEC-43E0-BEA2-89D29B753260}" dt="2020-08-23T10:47:01.170" v="352" actId="20577"/>
          <ac:spMkLst>
            <pc:docMk/>
            <pc:sldMk cId="4185204530" sldId="266"/>
            <ac:spMk id="2" creationId="{00000000-0000-0000-0000-000000000000}"/>
          </ac:spMkLst>
        </pc:spChg>
        <pc:spChg chg="mod">
          <ac:chgData name="Mr Porter" userId="caeb4aa7-6afb-46a3-a995-19b0c182e2ba" providerId="ADAL" clId="{366FC1A7-ABEC-43E0-BEA2-89D29B753260}" dt="2020-08-23T10:46:45.565" v="347" actId="207"/>
          <ac:spMkLst>
            <pc:docMk/>
            <pc:sldMk cId="4185204530" sldId="266"/>
            <ac:spMk id="4" creationId="{00000000-0000-0000-0000-000000000000}"/>
          </ac:spMkLst>
        </pc:spChg>
      </pc:sldChg>
      <pc:sldChg chg="addSp modSp add mod">
        <pc:chgData name="Mr Porter" userId="caeb4aa7-6afb-46a3-a995-19b0c182e2ba" providerId="ADAL" clId="{366FC1A7-ABEC-43E0-BEA2-89D29B753260}" dt="2020-08-23T10:50:04.070" v="515" actId="20577"/>
        <pc:sldMkLst>
          <pc:docMk/>
          <pc:sldMk cId="3176927581" sldId="267"/>
        </pc:sldMkLst>
        <pc:spChg chg="mod">
          <ac:chgData name="Mr Porter" userId="caeb4aa7-6afb-46a3-a995-19b0c182e2ba" providerId="ADAL" clId="{366FC1A7-ABEC-43E0-BEA2-89D29B753260}" dt="2020-08-23T10:50:04.070" v="515" actId="20577"/>
          <ac:spMkLst>
            <pc:docMk/>
            <pc:sldMk cId="3176927581" sldId="267"/>
            <ac:spMk id="2" creationId="{00000000-0000-0000-0000-000000000000}"/>
          </ac:spMkLst>
        </pc:spChg>
        <pc:spChg chg="mod">
          <ac:chgData name="Mr Porter" userId="caeb4aa7-6afb-46a3-a995-19b0c182e2ba" providerId="ADAL" clId="{366FC1A7-ABEC-43E0-BEA2-89D29B753260}" dt="2020-08-23T10:47:53.694" v="368" actId="20577"/>
          <ac:spMkLst>
            <pc:docMk/>
            <pc:sldMk cId="3176927581" sldId="267"/>
            <ac:spMk id="4" creationId="{00000000-0000-0000-0000-000000000000}"/>
          </ac:spMkLst>
        </pc:spChg>
        <pc:picChg chg="add mod">
          <ac:chgData name="Mr Porter" userId="caeb4aa7-6afb-46a3-a995-19b0c182e2ba" providerId="ADAL" clId="{366FC1A7-ABEC-43E0-BEA2-89D29B753260}" dt="2020-08-23T10:49:23.908" v="378" actId="1076"/>
          <ac:picMkLst>
            <pc:docMk/>
            <pc:sldMk cId="3176927581" sldId="267"/>
            <ac:picMk id="3074" creationId="{E30711CB-9683-4FBF-8438-9967B9CF0F0C}"/>
          </ac:picMkLst>
        </pc:picChg>
      </pc:sldChg>
      <pc:sldChg chg="addSp modSp add mod">
        <pc:chgData name="Mr Porter" userId="caeb4aa7-6afb-46a3-a995-19b0c182e2ba" providerId="ADAL" clId="{366FC1A7-ABEC-43E0-BEA2-89D29B753260}" dt="2020-08-23T10:51:30.174" v="573" actId="14100"/>
        <pc:sldMkLst>
          <pc:docMk/>
          <pc:sldMk cId="1815665733" sldId="268"/>
        </pc:sldMkLst>
        <pc:spChg chg="mod">
          <ac:chgData name="Mr Porter" userId="caeb4aa7-6afb-46a3-a995-19b0c182e2ba" providerId="ADAL" clId="{366FC1A7-ABEC-43E0-BEA2-89D29B753260}" dt="2020-08-23T10:50:44.773" v="569" actId="113"/>
          <ac:spMkLst>
            <pc:docMk/>
            <pc:sldMk cId="1815665733" sldId="268"/>
            <ac:spMk id="2" creationId="{00000000-0000-0000-0000-000000000000}"/>
          </ac:spMkLst>
        </pc:spChg>
        <pc:spChg chg="mod">
          <ac:chgData name="Mr Porter" userId="caeb4aa7-6afb-46a3-a995-19b0c182e2ba" providerId="ADAL" clId="{366FC1A7-ABEC-43E0-BEA2-89D29B753260}" dt="2020-08-23T10:50:21.225" v="559" actId="20577"/>
          <ac:spMkLst>
            <pc:docMk/>
            <pc:sldMk cId="1815665733" sldId="268"/>
            <ac:spMk id="4" creationId="{00000000-0000-0000-0000-000000000000}"/>
          </ac:spMkLst>
        </pc:spChg>
        <pc:picChg chg="add mod">
          <ac:chgData name="Mr Porter" userId="caeb4aa7-6afb-46a3-a995-19b0c182e2ba" providerId="ADAL" clId="{366FC1A7-ABEC-43E0-BEA2-89D29B753260}" dt="2020-08-23T10:51:30.174" v="573" actId="14100"/>
          <ac:picMkLst>
            <pc:docMk/>
            <pc:sldMk cId="1815665733" sldId="268"/>
            <ac:picMk id="4098" creationId="{CB921423-9E3A-4AAF-8260-62D5579029BA}"/>
          </ac:picMkLst>
        </pc:picChg>
      </pc:sldChg>
      <pc:sldChg chg="addSp modSp add mod modAnim">
        <pc:chgData name="Mr Porter" userId="caeb4aa7-6afb-46a3-a995-19b0c182e2ba" providerId="ADAL" clId="{366FC1A7-ABEC-43E0-BEA2-89D29B753260}" dt="2020-08-23T10:57:16.163" v="808"/>
        <pc:sldMkLst>
          <pc:docMk/>
          <pc:sldMk cId="2651802617" sldId="269"/>
        </pc:sldMkLst>
        <pc:spChg chg="mod">
          <ac:chgData name="Mr Porter" userId="caeb4aa7-6afb-46a3-a995-19b0c182e2ba" providerId="ADAL" clId="{366FC1A7-ABEC-43E0-BEA2-89D29B753260}" dt="2020-08-23T10:57:12.033" v="807" actId="403"/>
          <ac:spMkLst>
            <pc:docMk/>
            <pc:sldMk cId="2651802617" sldId="269"/>
            <ac:spMk id="2" creationId="{00000000-0000-0000-0000-000000000000}"/>
          </ac:spMkLst>
        </pc:spChg>
        <pc:spChg chg="mod">
          <ac:chgData name="Mr Porter" userId="caeb4aa7-6afb-46a3-a995-19b0c182e2ba" providerId="ADAL" clId="{366FC1A7-ABEC-43E0-BEA2-89D29B753260}" dt="2020-08-23T10:51:43.303" v="582" actId="20577"/>
          <ac:spMkLst>
            <pc:docMk/>
            <pc:sldMk cId="2651802617" sldId="269"/>
            <ac:spMk id="4" creationId="{00000000-0000-0000-0000-000000000000}"/>
          </ac:spMkLst>
        </pc:spChg>
        <pc:picChg chg="add mod">
          <ac:chgData name="Mr Porter" userId="caeb4aa7-6afb-46a3-a995-19b0c182e2ba" providerId="ADAL" clId="{366FC1A7-ABEC-43E0-BEA2-89D29B753260}" dt="2020-08-23T10:53:49.130" v="714" actId="14100"/>
          <ac:picMkLst>
            <pc:docMk/>
            <pc:sldMk cId="2651802617" sldId="269"/>
            <ac:picMk id="5122" creationId="{230D7CFD-0C36-43CA-A6D9-148519B782F6}"/>
          </ac:picMkLst>
        </pc:picChg>
      </pc:sldChg>
      <pc:sldChg chg="addSp modSp add mod">
        <pc:chgData name="Mr Porter" userId="caeb4aa7-6afb-46a3-a995-19b0c182e2ba" providerId="ADAL" clId="{366FC1A7-ABEC-43E0-BEA2-89D29B753260}" dt="2020-08-23T10:54:54.167" v="752" actId="14100"/>
        <pc:sldMkLst>
          <pc:docMk/>
          <pc:sldMk cId="3675072080" sldId="270"/>
        </pc:sldMkLst>
        <pc:spChg chg="mod">
          <ac:chgData name="Mr Porter" userId="caeb4aa7-6afb-46a3-a995-19b0c182e2ba" providerId="ADAL" clId="{366FC1A7-ABEC-43E0-BEA2-89D29B753260}" dt="2020-08-23T10:54:10.761" v="742" actId="403"/>
          <ac:spMkLst>
            <pc:docMk/>
            <pc:sldMk cId="3675072080" sldId="270"/>
            <ac:spMk id="2" creationId="{00000000-0000-0000-0000-000000000000}"/>
          </ac:spMkLst>
        </pc:spChg>
        <pc:spChg chg="mod">
          <ac:chgData name="Mr Porter" userId="caeb4aa7-6afb-46a3-a995-19b0c182e2ba" providerId="ADAL" clId="{366FC1A7-ABEC-43E0-BEA2-89D29B753260}" dt="2020-08-23T10:53:58.629" v="738" actId="20577"/>
          <ac:spMkLst>
            <pc:docMk/>
            <pc:sldMk cId="3675072080" sldId="270"/>
            <ac:spMk id="4" creationId="{00000000-0000-0000-0000-000000000000}"/>
          </ac:spMkLst>
        </pc:spChg>
        <pc:picChg chg="add mod">
          <ac:chgData name="Mr Porter" userId="caeb4aa7-6afb-46a3-a995-19b0c182e2ba" providerId="ADAL" clId="{366FC1A7-ABEC-43E0-BEA2-89D29B753260}" dt="2020-08-23T10:54:54.167" v="752" actId="14100"/>
          <ac:picMkLst>
            <pc:docMk/>
            <pc:sldMk cId="3675072080" sldId="270"/>
            <ac:picMk id="6146" creationId="{1DCC6567-7410-4F3A-BB44-024989BEBAAE}"/>
          </ac:picMkLst>
        </pc:picChg>
      </pc:sldChg>
      <pc:sldChg chg="addSp modSp add mod">
        <pc:chgData name="Mr Porter" userId="caeb4aa7-6afb-46a3-a995-19b0c182e2ba" providerId="ADAL" clId="{366FC1A7-ABEC-43E0-BEA2-89D29B753260}" dt="2020-08-23T10:55:41.395" v="771" actId="14100"/>
        <pc:sldMkLst>
          <pc:docMk/>
          <pc:sldMk cId="3479119350" sldId="271"/>
        </pc:sldMkLst>
        <pc:spChg chg="mod">
          <ac:chgData name="Mr Porter" userId="caeb4aa7-6afb-46a3-a995-19b0c182e2ba" providerId="ADAL" clId="{366FC1A7-ABEC-43E0-BEA2-89D29B753260}" dt="2020-08-23T10:55:13.273" v="767" actId="403"/>
          <ac:spMkLst>
            <pc:docMk/>
            <pc:sldMk cId="3479119350" sldId="271"/>
            <ac:spMk id="2" creationId="{00000000-0000-0000-0000-000000000000}"/>
          </ac:spMkLst>
        </pc:spChg>
        <pc:spChg chg="mod">
          <ac:chgData name="Mr Porter" userId="caeb4aa7-6afb-46a3-a995-19b0c182e2ba" providerId="ADAL" clId="{366FC1A7-ABEC-43E0-BEA2-89D29B753260}" dt="2020-08-23T10:55:03.064" v="763" actId="20577"/>
          <ac:spMkLst>
            <pc:docMk/>
            <pc:sldMk cId="3479119350" sldId="271"/>
            <ac:spMk id="4" creationId="{00000000-0000-0000-0000-000000000000}"/>
          </ac:spMkLst>
        </pc:spChg>
        <pc:picChg chg="add mod">
          <ac:chgData name="Mr Porter" userId="caeb4aa7-6afb-46a3-a995-19b0c182e2ba" providerId="ADAL" clId="{366FC1A7-ABEC-43E0-BEA2-89D29B753260}" dt="2020-08-23T10:55:41.395" v="771" actId="14100"/>
          <ac:picMkLst>
            <pc:docMk/>
            <pc:sldMk cId="3479119350" sldId="271"/>
            <ac:picMk id="7170" creationId="{43CBE429-BF69-4049-8F18-BBEC2869A4E1}"/>
          </ac:picMkLst>
        </pc:picChg>
      </pc:sldChg>
      <pc:sldChg chg="addSp modSp add mod">
        <pc:chgData name="Mr Porter" userId="caeb4aa7-6afb-46a3-a995-19b0c182e2ba" providerId="ADAL" clId="{366FC1A7-ABEC-43E0-BEA2-89D29B753260}" dt="2020-08-23T10:56:44.997" v="795" actId="14100"/>
        <pc:sldMkLst>
          <pc:docMk/>
          <pc:sldMk cId="1491137677" sldId="272"/>
        </pc:sldMkLst>
        <pc:spChg chg="mod">
          <ac:chgData name="Mr Porter" userId="caeb4aa7-6afb-46a3-a995-19b0c182e2ba" providerId="ADAL" clId="{366FC1A7-ABEC-43E0-BEA2-89D29B753260}" dt="2020-08-23T10:56:06.878" v="790" actId="27636"/>
          <ac:spMkLst>
            <pc:docMk/>
            <pc:sldMk cId="1491137677" sldId="272"/>
            <ac:spMk id="2" creationId="{00000000-0000-0000-0000-000000000000}"/>
          </ac:spMkLst>
        </pc:spChg>
        <pc:spChg chg="mod">
          <ac:chgData name="Mr Porter" userId="caeb4aa7-6afb-46a3-a995-19b0c182e2ba" providerId="ADAL" clId="{366FC1A7-ABEC-43E0-BEA2-89D29B753260}" dt="2020-08-23T10:55:56.425" v="783" actId="20577"/>
          <ac:spMkLst>
            <pc:docMk/>
            <pc:sldMk cId="1491137677" sldId="272"/>
            <ac:spMk id="4" creationId="{00000000-0000-0000-0000-000000000000}"/>
          </ac:spMkLst>
        </pc:spChg>
        <pc:picChg chg="add mod">
          <ac:chgData name="Mr Porter" userId="caeb4aa7-6afb-46a3-a995-19b0c182e2ba" providerId="ADAL" clId="{366FC1A7-ABEC-43E0-BEA2-89D29B753260}" dt="2020-08-23T10:56:44.997" v="795" actId="14100"/>
          <ac:picMkLst>
            <pc:docMk/>
            <pc:sldMk cId="1491137677" sldId="272"/>
            <ac:picMk id="8194" creationId="{5FCFB228-B891-4858-95D9-AFB83B0DE6A5}"/>
          </ac:picMkLst>
        </pc:picChg>
      </pc:sldChg>
      <pc:sldChg chg="addSp modSp add mod modAnim">
        <pc:chgData name="Mr Porter" userId="caeb4aa7-6afb-46a3-a995-19b0c182e2ba" providerId="ADAL" clId="{366FC1A7-ABEC-43E0-BEA2-89D29B753260}" dt="2020-08-23T10:59:15.801" v="949"/>
        <pc:sldMkLst>
          <pc:docMk/>
          <pc:sldMk cId="2552166137" sldId="273"/>
        </pc:sldMkLst>
        <pc:spChg chg="mod">
          <ac:chgData name="Mr Porter" userId="caeb4aa7-6afb-46a3-a995-19b0c182e2ba" providerId="ADAL" clId="{366FC1A7-ABEC-43E0-BEA2-89D29B753260}" dt="2020-08-23T10:59:10.324" v="948" actId="20577"/>
          <ac:spMkLst>
            <pc:docMk/>
            <pc:sldMk cId="2552166137" sldId="273"/>
            <ac:spMk id="2" creationId="{00000000-0000-0000-0000-000000000000}"/>
          </ac:spMkLst>
        </pc:spChg>
        <pc:spChg chg="mod">
          <ac:chgData name="Mr Porter" userId="caeb4aa7-6afb-46a3-a995-19b0c182e2ba" providerId="ADAL" clId="{366FC1A7-ABEC-43E0-BEA2-89D29B753260}" dt="2020-08-23T10:56:57.700" v="804" actId="20577"/>
          <ac:spMkLst>
            <pc:docMk/>
            <pc:sldMk cId="2552166137" sldId="273"/>
            <ac:spMk id="4" creationId="{00000000-0000-0000-0000-000000000000}"/>
          </ac:spMkLst>
        </pc:spChg>
        <pc:picChg chg="add mod">
          <ac:chgData name="Mr Porter" userId="caeb4aa7-6afb-46a3-a995-19b0c182e2ba" providerId="ADAL" clId="{366FC1A7-ABEC-43E0-BEA2-89D29B753260}" dt="2020-08-23T10:57:41.763" v="811" actId="14100"/>
          <ac:picMkLst>
            <pc:docMk/>
            <pc:sldMk cId="2552166137" sldId="273"/>
            <ac:picMk id="9218" creationId="{66108B66-EB5E-49BE-B4F0-9121EEC5009B}"/>
          </ac:picMkLst>
        </pc:picChg>
      </pc:sldChg>
      <pc:sldChg chg="addSp modSp add mod">
        <pc:chgData name="Mr Porter" userId="caeb4aa7-6afb-46a3-a995-19b0c182e2ba" providerId="ADAL" clId="{366FC1A7-ABEC-43E0-BEA2-89D29B753260}" dt="2020-08-23T10:59:44.533" v="967" actId="1076"/>
        <pc:sldMkLst>
          <pc:docMk/>
          <pc:sldMk cId="2547974522" sldId="274"/>
        </pc:sldMkLst>
        <pc:spChg chg="mod">
          <ac:chgData name="Mr Porter" userId="caeb4aa7-6afb-46a3-a995-19b0c182e2ba" providerId="ADAL" clId="{366FC1A7-ABEC-43E0-BEA2-89D29B753260}" dt="2020-08-23T10:59:36.305" v="964" actId="403"/>
          <ac:spMkLst>
            <pc:docMk/>
            <pc:sldMk cId="2547974522" sldId="274"/>
            <ac:spMk id="2" creationId="{00000000-0000-0000-0000-000000000000}"/>
          </ac:spMkLst>
        </pc:spChg>
        <pc:spChg chg="mod">
          <ac:chgData name="Mr Porter" userId="caeb4aa7-6afb-46a3-a995-19b0c182e2ba" providerId="ADAL" clId="{366FC1A7-ABEC-43E0-BEA2-89D29B753260}" dt="2020-08-23T10:59:24.442" v="960" actId="20577"/>
          <ac:spMkLst>
            <pc:docMk/>
            <pc:sldMk cId="2547974522" sldId="274"/>
            <ac:spMk id="4" creationId="{00000000-0000-0000-0000-000000000000}"/>
          </ac:spMkLst>
        </pc:spChg>
        <pc:picChg chg="add mod">
          <ac:chgData name="Mr Porter" userId="caeb4aa7-6afb-46a3-a995-19b0c182e2ba" providerId="ADAL" clId="{366FC1A7-ABEC-43E0-BEA2-89D29B753260}" dt="2020-08-23T10:59:44.533" v="967" actId="1076"/>
          <ac:picMkLst>
            <pc:docMk/>
            <pc:sldMk cId="2547974522" sldId="274"/>
            <ac:picMk id="3" creationId="{56FDF9CC-E9F1-41DD-BC6E-645B05B90E32}"/>
          </ac:picMkLst>
        </pc:picChg>
      </pc:sldChg>
      <pc:sldChg chg="addSp modSp add mod">
        <pc:chgData name="Mr Porter" userId="caeb4aa7-6afb-46a3-a995-19b0c182e2ba" providerId="ADAL" clId="{366FC1A7-ABEC-43E0-BEA2-89D29B753260}" dt="2020-08-23T11:00:39.801" v="987" actId="1076"/>
        <pc:sldMkLst>
          <pc:docMk/>
          <pc:sldMk cId="2218437139" sldId="275"/>
        </pc:sldMkLst>
        <pc:spChg chg="mod">
          <ac:chgData name="Mr Porter" userId="caeb4aa7-6afb-46a3-a995-19b0c182e2ba" providerId="ADAL" clId="{366FC1A7-ABEC-43E0-BEA2-89D29B753260}" dt="2020-08-23T11:00:05.307" v="984" actId="403"/>
          <ac:spMkLst>
            <pc:docMk/>
            <pc:sldMk cId="2218437139" sldId="275"/>
            <ac:spMk id="2" creationId="{00000000-0000-0000-0000-000000000000}"/>
          </ac:spMkLst>
        </pc:spChg>
        <pc:spChg chg="mod">
          <ac:chgData name="Mr Porter" userId="caeb4aa7-6afb-46a3-a995-19b0c182e2ba" providerId="ADAL" clId="{366FC1A7-ABEC-43E0-BEA2-89D29B753260}" dt="2020-08-23T10:59:54.880" v="978" actId="20577"/>
          <ac:spMkLst>
            <pc:docMk/>
            <pc:sldMk cId="2218437139" sldId="275"/>
            <ac:spMk id="4" creationId="{00000000-0000-0000-0000-000000000000}"/>
          </ac:spMkLst>
        </pc:spChg>
        <pc:picChg chg="add mod">
          <ac:chgData name="Mr Porter" userId="caeb4aa7-6afb-46a3-a995-19b0c182e2ba" providerId="ADAL" clId="{366FC1A7-ABEC-43E0-BEA2-89D29B753260}" dt="2020-08-23T11:00:39.801" v="987" actId="1076"/>
          <ac:picMkLst>
            <pc:docMk/>
            <pc:sldMk cId="2218437139" sldId="275"/>
            <ac:picMk id="10242" creationId="{2BFF11AD-9D21-44A0-8AC9-A0571F50BF88}"/>
          </ac:picMkLst>
        </pc:picChg>
      </pc:sldChg>
      <pc:sldChg chg="addSp modSp add mod">
        <pc:chgData name="Mr Porter" userId="caeb4aa7-6afb-46a3-a995-19b0c182e2ba" providerId="ADAL" clId="{366FC1A7-ABEC-43E0-BEA2-89D29B753260}" dt="2020-08-23T11:01:49.907" v="1018" actId="1076"/>
        <pc:sldMkLst>
          <pc:docMk/>
          <pc:sldMk cId="459930118" sldId="276"/>
        </pc:sldMkLst>
        <pc:spChg chg="mod">
          <ac:chgData name="Mr Porter" userId="caeb4aa7-6afb-46a3-a995-19b0c182e2ba" providerId="ADAL" clId="{366FC1A7-ABEC-43E0-BEA2-89D29B753260}" dt="2020-08-23T11:01:06.777" v="1009"/>
          <ac:spMkLst>
            <pc:docMk/>
            <pc:sldMk cId="459930118" sldId="276"/>
            <ac:spMk id="2" creationId="{00000000-0000-0000-0000-000000000000}"/>
          </ac:spMkLst>
        </pc:spChg>
        <pc:spChg chg="mod">
          <ac:chgData name="Mr Porter" userId="caeb4aa7-6afb-46a3-a995-19b0c182e2ba" providerId="ADAL" clId="{366FC1A7-ABEC-43E0-BEA2-89D29B753260}" dt="2020-08-23T11:00:59.575" v="1008" actId="404"/>
          <ac:spMkLst>
            <pc:docMk/>
            <pc:sldMk cId="459930118" sldId="276"/>
            <ac:spMk id="4" creationId="{00000000-0000-0000-0000-000000000000}"/>
          </ac:spMkLst>
        </pc:spChg>
        <pc:picChg chg="add mod">
          <ac:chgData name="Mr Porter" userId="caeb4aa7-6afb-46a3-a995-19b0c182e2ba" providerId="ADAL" clId="{366FC1A7-ABEC-43E0-BEA2-89D29B753260}" dt="2020-08-23T11:01:49.907" v="1018" actId="1076"/>
          <ac:picMkLst>
            <pc:docMk/>
            <pc:sldMk cId="459930118" sldId="276"/>
            <ac:picMk id="11266" creationId="{1682E6C3-14FC-40A2-B611-2D38FDE9F959}"/>
          </ac:picMkLst>
        </pc:picChg>
      </pc:sldChg>
      <pc:sldChg chg="addSp modSp add mod">
        <pc:chgData name="Mr Porter" userId="caeb4aa7-6afb-46a3-a995-19b0c182e2ba" providerId="ADAL" clId="{366FC1A7-ABEC-43E0-BEA2-89D29B753260}" dt="2020-08-23T11:05:35.878" v="1412" actId="1076"/>
        <pc:sldMkLst>
          <pc:docMk/>
          <pc:sldMk cId="1139307453" sldId="277"/>
        </pc:sldMkLst>
        <pc:spChg chg="mod">
          <ac:chgData name="Mr Porter" userId="caeb4aa7-6afb-46a3-a995-19b0c182e2ba" providerId="ADAL" clId="{366FC1A7-ABEC-43E0-BEA2-89D29B753260}" dt="2020-08-23T11:05:13.983" v="1407" actId="20577"/>
          <ac:spMkLst>
            <pc:docMk/>
            <pc:sldMk cId="1139307453" sldId="277"/>
            <ac:spMk id="2" creationId="{00000000-0000-0000-0000-000000000000}"/>
          </ac:spMkLst>
        </pc:spChg>
        <pc:spChg chg="mod">
          <ac:chgData name="Mr Porter" userId="caeb4aa7-6afb-46a3-a995-19b0c182e2ba" providerId="ADAL" clId="{366FC1A7-ABEC-43E0-BEA2-89D29B753260}" dt="2020-08-23T11:03:11.571" v="1026" actId="404"/>
          <ac:spMkLst>
            <pc:docMk/>
            <pc:sldMk cId="1139307453" sldId="277"/>
            <ac:spMk id="4" creationId="{00000000-0000-0000-0000-000000000000}"/>
          </ac:spMkLst>
        </pc:spChg>
        <pc:picChg chg="add mod">
          <ac:chgData name="Mr Porter" userId="caeb4aa7-6afb-46a3-a995-19b0c182e2ba" providerId="ADAL" clId="{366FC1A7-ABEC-43E0-BEA2-89D29B753260}" dt="2020-08-23T11:05:35.878" v="1412" actId="1076"/>
          <ac:picMkLst>
            <pc:docMk/>
            <pc:sldMk cId="1139307453" sldId="277"/>
            <ac:picMk id="12290" creationId="{BBE5B5E6-4D2E-406D-B769-5C0D645B0AEC}"/>
          </ac:picMkLst>
        </pc:picChg>
      </pc:sldChg>
      <pc:sldChg chg="addSp delSp modSp add mod modClrScheme delDesignElem chgLayout">
        <pc:chgData name="Mr Porter" userId="caeb4aa7-6afb-46a3-a995-19b0c182e2ba" providerId="ADAL" clId="{366FC1A7-ABEC-43E0-BEA2-89D29B753260}" dt="2020-08-23T11:07:59.611" v="1537" actId="1076"/>
        <pc:sldMkLst>
          <pc:docMk/>
          <pc:sldMk cId="1389045265" sldId="278"/>
        </pc:sldMkLst>
        <pc:spChg chg="mod ord">
          <ac:chgData name="Mr Porter" userId="caeb4aa7-6afb-46a3-a995-19b0c182e2ba" providerId="ADAL" clId="{366FC1A7-ABEC-43E0-BEA2-89D29B753260}" dt="2020-08-23T11:07:54.221" v="1535" actId="1076"/>
          <ac:spMkLst>
            <pc:docMk/>
            <pc:sldMk cId="1389045265" sldId="278"/>
            <ac:spMk id="2" creationId="{00000000-0000-0000-0000-000000000000}"/>
          </ac:spMkLst>
        </pc:spChg>
        <pc:spChg chg="mod ord">
          <ac:chgData name="Mr Porter" userId="caeb4aa7-6afb-46a3-a995-19b0c182e2ba" providerId="ADAL" clId="{366FC1A7-ABEC-43E0-BEA2-89D29B753260}" dt="2020-08-23T11:07:50.596" v="1534" actId="207"/>
          <ac:spMkLst>
            <pc:docMk/>
            <pc:sldMk cId="1389045265" sldId="278"/>
            <ac:spMk id="4" creationId="{00000000-0000-0000-0000-000000000000}"/>
          </ac:spMkLst>
        </pc:spChg>
        <pc:spChg chg="mod">
          <ac:chgData name="Mr Porter" userId="caeb4aa7-6afb-46a3-a995-19b0c182e2ba" providerId="ADAL" clId="{366FC1A7-ABEC-43E0-BEA2-89D29B753260}" dt="2020-08-23T11:07:09.336" v="1528" actId="1076"/>
          <ac:spMkLst>
            <pc:docMk/>
            <pc:sldMk cId="1389045265" sldId="278"/>
            <ac:spMk id="7" creationId="{E79AD7C8-221B-419A-AC38-AACA38B229F4}"/>
          </ac:spMkLst>
        </pc:spChg>
        <pc:spChg chg="mod">
          <ac:chgData name="Mr Porter" userId="caeb4aa7-6afb-46a3-a995-19b0c182e2ba" providerId="ADAL" clId="{366FC1A7-ABEC-43E0-BEA2-89D29B753260}" dt="2020-08-23T11:07:09.336" v="1528" actId="1076"/>
          <ac:spMkLst>
            <pc:docMk/>
            <pc:sldMk cId="1389045265" sldId="278"/>
            <ac:spMk id="8" creationId="{9781CE85-29CC-424B-BEBC-2C249123DFD3}"/>
          </ac:spMkLst>
        </pc:spChg>
        <pc:spChg chg="mod">
          <ac:chgData name="Mr Porter" userId="caeb4aa7-6afb-46a3-a995-19b0c182e2ba" providerId="ADAL" clId="{366FC1A7-ABEC-43E0-BEA2-89D29B753260}" dt="2020-08-23T11:07:09.336" v="1528" actId="1076"/>
          <ac:spMkLst>
            <pc:docMk/>
            <pc:sldMk cId="1389045265" sldId="278"/>
            <ac:spMk id="9" creationId="{3F122684-8FAD-4202-A043-45094CC1BB90}"/>
          </ac:spMkLst>
        </pc:spChg>
        <pc:spChg chg="mod">
          <ac:chgData name="Mr Porter" userId="caeb4aa7-6afb-46a3-a995-19b0c182e2ba" providerId="ADAL" clId="{366FC1A7-ABEC-43E0-BEA2-89D29B753260}" dt="2020-08-23T11:07:09.336" v="1528" actId="1076"/>
          <ac:spMkLst>
            <pc:docMk/>
            <pc:sldMk cId="1389045265" sldId="278"/>
            <ac:spMk id="10" creationId="{AA87EB86-086C-4F2B-9AF0-74C80C011236}"/>
          </ac:spMkLst>
        </pc:spChg>
        <pc:spChg chg="mod">
          <ac:chgData name="Mr Porter" userId="caeb4aa7-6afb-46a3-a995-19b0c182e2ba" providerId="ADAL" clId="{366FC1A7-ABEC-43E0-BEA2-89D29B753260}" dt="2020-08-23T11:07:09.336" v="1528" actId="1076"/>
          <ac:spMkLst>
            <pc:docMk/>
            <pc:sldMk cId="1389045265" sldId="278"/>
            <ac:spMk id="11" creationId="{E4E50E9F-A77E-4C81-AFDA-D3362C1211C9}"/>
          </ac:spMkLst>
        </pc:spChg>
        <pc:spChg chg="mod">
          <ac:chgData name="Mr Porter" userId="caeb4aa7-6afb-46a3-a995-19b0c182e2ba" providerId="ADAL" clId="{366FC1A7-ABEC-43E0-BEA2-89D29B753260}" dt="2020-08-23T11:07:09.336" v="1528" actId="1076"/>
          <ac:spMkLst>
            <pc:docMk/>
            <pc:sldMk cId="1389045265" sldId="278"/>
            <ac:spMk id="12" creationId="{F41037DF-8BA5-43B3-8192-65E31E3BA63A}"/>
          </ac:spMkLst>
        </pc:spChg>
        <pc:spChg chg="mod">
          <ac:chgData name="Mr Porter" userId="caeb4aa7-6afb-46a3-a995-19b0c182e2ba" providerId="ADAL" clId="{366FC1A7-ABEC-43E0-BEA2-89D29B753260}" dt="2020-08-23T11:07:09.336" v="1528" actId="1076"/>
          <ac:spMkLst>
            <pc:docMk/>
            <pc:sldMk cId="1389045265" sldId="278"/>
            <ac:spMk id="13" creationId="{761983C2-C38C-4DBE-974E-EABEB4197648}"/>
          </ac:spMkLst>
        </pc:spChg>
        <pc:spChg chg="mod">
          <ac:chgData name="Mr Porter" userId="caeb4aa7-6afb-46a3-a995-19b0c182e2ba" providerId="ADAL" clId="{366FC1A7-ABEC-43E0-BEA2-89D29B753260}" dt="2020-08-23T11:07:09.336" v="1528" actId="1076"/>
          <ac:spMkLst>
            <pc:docMk/>
            <pc:sldMk cId="1389045265" sldId="278"/>
            <ac:spMk id="14" creationId="{973A1E8C-29E3-431D-80D3-779D4F2ECFC5}"/>
          </ac:spMkLst>
        </pc:spChg>
        <pc:spChg chg="mod">
          <ac:chgData name="Mr Porter" userId="caeb4aa7-6afb-46a3-a995-19b0c182e2ba" providerId="ADAL" clId="{366FC1A7-ABEC-43E0-BEA2-89D29B753260}" dt="2020-08-23T11:07:09.336" v="1528" actId="1076"/>
          <ac:spMkLst>
            <pc:docMk/>
            <pc:sldMk cId="1389045265" sldId="278"/>
            <ac:spMk id="15" creationId="{1872D1BB-92DD-42F7-92D0-1C7D908CFA7E}"/>
          </ac:spMkLst>
        </pc:spChg>
        <pc:spChg chg="mod">
          <ac:chgData name="Mr Porter" userId="caeb4aa7-6afb-46a3-a995-19b0c182e2ba" providerId="ADAL" clId="{366FC1A7-ABEC-43E0-BEA2-89D29B753260}" dt="2020-08-23T11:07:09.336" v="1528" actId="1076"/>
          <ac:spMkLst>
            <pc:docMk/>
            <pc:sldMk cId="1389045265" sldId="278"/>
            <ac:spMk id="16" creationId="{F3563341-FE79-4F93-A685-5BE870BEAD09}"/>
          </ac:spMkLst>
        </pc:spChg>
        <pc:spChg chg="mod">
          <ac:chgData name="Mr Porter" userId="caeb4aa7-6afb-46a3-a995-19b0c182e2ba" providerId="ADAL" clId="{366FC1A7-ABEC-43E0-BEA2-89D29B753260}" dt="2020-08-23T11:07:59.611" v="1537" actId="1076"/>
          <ac:spMkLst>
            <pc:docMk/>
            <pc:sldMk cId="1389045265" sldId="278"/>
            <ac:spMk id="18" creationId="{39071CE2-350B-426E-8A75-FF14B2F9841D}"/>
          </ac:spMkLst>
        </pc:spChg>
        <pc:spChg chg="mod">
          <ac:chgData name="Mr Porter" userId="caeb4aa7-6afb-46a3-a995-19b0c182e2ba" providerId="ADAL" clId="{366FC1A7-ABEC-43E0-BEA2-89D29B753260}" dt="2020-08-23T11:07:59.611" v="1537" actId="1076"/>
          <ac:spMkLst>
            <pc:docMk/>
            <pc:sldMk cId="1389045265" sldId="278"/>
            <ac:spMk id="19" creationId="{40FFB741-1AB0-4798-8F99-6B923C3E9D43}"/>
          </ac:spMkLst>
        </pc:spChg>
        <pc:spChg chg="mod">
          <ac:chgData name="Mr Porter" userId="caeb4aa7-6afb-46a3-a995-19b0c182e2ba" providerId="ADAL" clId="{366FC1A7-ABEC-43E0-BEA2-89D29B753260}" dt="2020-08-23T11:07:59.611" v="1537" actId="1076"/>
          <ac:spMkLst>
            <pc:docMk/>
            <pc:sldMk cId="1389045265" sldId="278"/>
            <ac:spMk id="20" creationId="{8F961466-7136-4B17-9B9B-EA1B82E4DBFE}"/>
          </ac:spMkLst>
        </pc:spChg>
        <pc:spChg chg="mod">
          <ac:chgData name="Mr Porter" userId="caeb4aa7-6afb-46a3-a995-19b0c182e2ba" providerId="ADAL" clId="{366FC1A7-ABEC-43E0-BEA2-89D29B753260}" dt="2020-08-23T11:07:59.611" v="1537" actId="1076"/>
          <ac:spMkLst>
            <pc:docMk/>
            <pc:sldMk cId="1389045265" sldId="278"/>
            <ac:spMk id="21" creationId="{B567E072-D4E9-4EC0-B4B4-A360AB3E8FB6}"/>
          </ac:spMkLst>
        </pc:spChg>
        <pc:spChg chg="mod">
          <ac:chgData name="Mr Porter" userId="caeb4aa7-6afb-46a3-a995-19b0c182e2ba" providerId="ADAL" clId="{366FC1A7-ABEC-43E0-BEA2-89D29B753260}" dt="2020-08-23T11:07:59.611" v="1537" actId="1076"/>
          <ac:spMkLst>
            <pc:docMk/>
            <pc:sldMk cId="1389045265" sldId="278"/>
            <ac:spMk id="22" creationId="{8FA39C5C-1E17-4B68-8F76-60C0EC4D04F1}"/>
          </ac:spMkLst>
        </pc:spChg>
        <pc:spChg chg="mod">
          <ac:chgData name="Mr Porter" userId="caeb4aa7-6afb-46a3-a995-19b0c182e2ba" providerId="ADAL" clId="{366FC1A7-ABEC-43E0-BEA2-89D29B753260}" dt="2020-08-23T11:07:59.611" v="1537" actId="1076"/>
          <ac:spMkLst>
            <pc:docMk/>
            <pc:sldMk cId="1389045265" sldId="278"/>
            <ac:spMk id="23" creationId="{A8C98435-44F3-42E1-9F65-5A81667BE738}"/>
          </ac:spMkLst>
        </pc:spChg>
        <pc:spChg chg="mod">
          <ac:chgData name="Mr Porter" userId="caeb4aa7-6afb-46a3-a995-19b0c182e2ba" providerId="ADAL" clId="{366FC1A7-ABEC-43E0-BEA2-89D29B753260}" dt="2020-08-23T11:07:59.611" v="1537" actId="1076"/>
          <ac:spMkLst>
            <pc:docMk/>
            <pc:sldMk cId="1389045265" sldId="278"/>
            <ac:spMk id="24" creationId="{EBB2E027-F07B-4E5A-A3EA-100E3018E74F}"/>
          </ac:spMkLst>
        </pc:spChg>
        <pc:spChg chg="mod">
          <ac:chgData name="Mr Porter" userId="caeb4aa7-6afb-46a3-a995-19b0c182e2ba" providerId="ADAL" clId="{366FC1A7-ABEC-43E0-BEA2-89D29B753260}" dt="2020-08-23T11:07:59.611" v="1537" actId="1076"/>
          <ac:spMkLst>
            <pc:docMk/>
            <pc:sldMk cId="1389045265" sldId="278"/>
            <ac:spMk id="25" creationId="{2FBF5877-3B63-4F8F-B4B6-4038AC97A2BE}"/>
          </ac:spMkLst>
        </pc:spChg>
        <pc:spChg chg="mod">
          <ac:chgData name="Mr Porter" userId="caeb4aa7-6afb-46a3-a995-19b0c182e2ba" providerId="ADAL" clId="{366FC1A7-ABEC-43E0-BEA2-89D29B753260}" dt="2020-08-23T11:07:59.611" v="1537" actId="1076"/>
          <ac:spMkLst>
            <pc:docMk/>
            <pc:sldMk cId="1389045265" sldId="278"/>
            <ac:spMk id="26" creationId="{5BF03767-FDA2-4CC6-BCA4-4B12611A0AE8}"/>
          </ac:spMkLst>
        </pc:spChg>
        <pc:spChg chg="mod">
          <ac:chgData name="Mr Porter" userId="caeb4aa7-6afb-46a3-a995-19b0c182e2ba" providerId="ADAL" clId="{366FC1A7-ABEC-43E0-BEA2-89D29B753260}" dt="2020-08-23T11:07:59.611" v="1537" actId="1076"/>
          <ac:spMkLst>
            <pc:docMk/>
            <pc:sldMk cId="1389045265" sldId="278"/>
            <ac:spMk id="27" creationId="{ED25D7AE-76D3-4A65-B5AF-8189E8C7CC08}"/>
          </ac:spMkLst>
        </pc:spChg>
        <pc:spChg chg="del">
          <ac:chgData name="Mr Porter" userId="caeb4aa7-6afb-46a3-a995-19b0c182e2ba" providerId="ADAL" clId="{366FC1A7-ABEC-43E0-BEA2-89D29B753260}" dt="2020-08-23T11:07:43.344" v="1533" actId="700"/>
          <ac:spMkLst>
            <pc:docMk/>
            <pc:sldMk cId="1389045265" sldId="278"/>
            <ac:spMk id="71" creationId="{4FAE1107-CEC3-4041-8BAA-CDB6F6759B35}"/>
          </ac:spMkLst>
        </pc:spChg>
        <pc:grpChg chg="add del mod">
          <ac:chgData name="Mr Porter" userId="caeb4aa7-6afb-46a3-a995-19b0c182e2ba" providerId="ADAL" clId="{366FC1A7-ABEC-43E0-BEA2-89D29B753260}" dt="2020-08-23T11:07:16.610" v="1529" actId="478"/>
          <ac:grpSpMkLst>
            <pc:docMk/>
            <pc:sldMk cId="1389045265" sldId="278"/>
            <ac:grpSpMk id="6" creationId="{EE8957FB-22CB-4097-A3C7-ACD29E6077D2}"/>
          </ac:grpSpMkLst>
        </pc:grpChg>
        <pc:grpChg chg="add mod">
          <ac:chgData name="Mr Porter" userId="caeb4aa7-6afb-46a3-a995-19b0c182e2ba" providerId="ADAL" clId="{366FC1A7-ABEC-43E0-BEA2-89D29B753260}" dt="2020-08-23T11:07:59.611" v="1537" actId="1076"/>
          <ac:grpSpMkLst>
            <pc:docMk/>
            <pc:sldMk cId="1389045265" sldId="278"/>
            <ac:grpSpMk id="17" creationId="{04B80442-D7C1-47EC-AE30-C1A89C624B99}"/>
          </ac:grpSpMkLst>
        </pc:grpChg>
        <pc:cxnChg chg="del">
          <ac:chgData name="Mr Porter" userId="caeb4aa7-6afb-46a3-a995-19b0c182e2ba" providerId="ADAL" clId="{366FC1A7-ABEC-43E0-BEA2-89D29B753260}" dt="2020-08-23T11:07:43.344" v="1533" actId="700"/>
          <ac:cxnSpMkLst>
            <pc:docMk/>
            <pc:sldMk cId="1389045265" sldId="278"/>
            <ac:cxnSpMk id="73" creationId="{1AEA88FB-F5DD-45CE-AAE1-7B33D0ABDD25}"/>
          </ac:cxnSpMkLst>
        </pc:cxnChg>
      </pc:sldChg>
      <pc:sldChg chg="addSp modSp add mod">
        <pc:chgData name="Mr Porter" userId="caeb4aa7-6afb-46a3-a995-19b0c182e2ba" providerId="ADAL" clId="{366FC1A7-ABEC-43E0-BEA2-89D29B753260}" dt="2020-08-23T11:09:10.098" v="1555" actId="14100"/>
        <pc:sldMkLst>
          <pc:docMk/>
          <pc:sldMk cId="1676445460" sldId="279"/>
        </pc:sldMkLst>
        <pc:spChg chg="mod">
          <ac:chgData name="Mr Porter" userId="caeb4aa7-6afb-46a3-a995-19b0c182e2ba" providerId="ADAL" clId="{366FC1A7-ABEC-43E0-BEA2-89D29B753260}" dt="2020-08-23T11:08:16.414" v="1549"/>
          <ac:spMkLst>
            <pc:docMk/>
            <pc:sldMk cId="1676445460" sldId="279"/>
            <ac:spMk id="2" creationId="{00000000-0000-0000-0000-000000000000}"/>
          </ac:spMkLst>
        </pc:spChg>
        <pc:spChg chg="mod">
          <ac:chgData name="Mr Porter" userId="caeb4aa7-6afb-46a3-a995-19b0c182e2ba" providerId="ADAL" clId="{366FC1A7-ABEC-43E0-BEA2-89D29B753260}" dt="2020-08-23T11:08:08.751" v="1548" actId="20577"/>
          <ac:spMkLst>
            <pc:docMk/>
            <pc:sldMk cId="1676445460" sldId="279"/>
            <ac:spMk id="4" creationId="{00000000-0000-0000-0000-000000000000}"/>
          </ac:spMkLst>
        </pc:spChg>
        <pc:picChg chg="add mod">
          <ac:chgData name="Mr Porter" userId="caeb4aa7-6afb-46a3-a995-19b0c182e2ba" providerId="ADAL" clId="{366FC1A7-ABEC-43E0-BEA2-89D29B753260}" dt="2020-08-23T11:09:10.098" v="1555" actId="14100"/>
          <ac:picMkLst>
            <pc:docMk/>
            <pc:sldMk cId="1676445460" sldId="279"/>
            <ac:picMk id="14338" creationId="{580AC647-0CB9-468E-BA7D-68670FCB0D0E}"/>
          </ac:picMkLst>
        </pc:picChg>
      </pc:sldChg>
      <pc:sldChg chg="addSp modSp add mod">
        <pc:chgData name="Mr Porter" userId="caeb4aa7-6afb-46a3-a995-19b0c182e2ba" providerId="ADAL" clId="{366FC1A7-ABEC-43E0-BEA2-89D29B753260}" dt="2020-08-23T11:10:12.184" v="1571" actId="14100"/>
        <pc:sldMkLst>
          <pc:docMk/>
          <pc:sldMk cId="2777406523" sldId="280"/>
        </pc:sldMkLst>
        <pc:spChg chg="mod">
          <ac:chgData name="Mr Porter" userId="caeb4aa7-6afb-46a3-a995-19b0c182e2ba" providerId="ADAL" clId="{366FC1A7-ABEC-43E0-BEA2-89D29B753260}" dt="2020-08-23T11:09:25.805" v="1557"/>
          <ac:spMkLst>
            <pc:docMk/>
            <pc:sldMk cId="2777406523" sldId="280"/>
            <ac:spMk id="2" creationId="{00000000-0000-0000-0000-000000000000}"/>
          </ac:spMkLst>
        </pc:spChg>
        <pc:spChg chg="mod">
          <ac:chgData name="Mr Porter" userId="caeb4aa7-6afb-46a3-a995-19b0c182e2ba" providerId="ADAL" clId="{366FC1A7-ABEC-43E0-BEA2-89D29B753260}" dt="2020-08-23T11:09:29.227" v="1567" actId="20577"/>
          <ac:spMkLst>
            <pc:docMk/>
            <pc:sldMk cId="2777406523" sldId="280"/>
            <ac:spMk id="4" creationId="{00000000-0000-0000-0000-000000000000}"/>
          </ac:spMkLst>
        </pc:spChg>
        <pc:picChg chg="add mod">
          <ac:chgData name="Mr Porter" userId="caeb4aa7-6afb-46a3-a995-19b0c182e2ba" providerId="ADAL" clId="{366FC1A7-ABEC-43E0-BEA2-89D29B753260}" dt="2020-08-23T11:10:12.184" v="1571" actId="14100"/>
          <ac:picMkLst>
            <pc:docMk/>
            <pc:sldMk cId="2777406523" sldId="280"/>
            <ac:picMk id="15362" creationId="{AAA7FA69-1E49-4713-81E4-4537210EEB84}"/>
          </ac:picMkLst>
        </pc:picChg>
      </pc:sldChg>
      <pc:sldChg chg="addSp modSp add mod">
        <pc:chgData name="Mr Porter" userId="caeb4aa7-6afb-46a3-a995-19b0c182e2ba" providerId="ADAL" clId="{366FC1A7-ABEC-43E0-BEA2-89D29B753260}" dt="2020-08-23T11:11:53.059" v="1618" actId="14100"/>
        <pc:sldMkLst>
          <pc:docMk/>
          <pc:sldMk cId="1570510554" sldId="281"/>
        </pc:sldMkLst>
        <pc:spChg chg="mod">
          <ac:chgData name="Mr Porter" userId="caeb4aa7-6afb-46a3-a995-19b0c182e2ba" providerId="ADAL" clId="{366FC1A7-ABEC-43E0-BEA2-89D29B753260}" dt="2020-08-23T11:10:57.302" v="1614" actId="20577"/>
          <ac:spMkLst>
            <pc:docMk/>
            <pc:sldMk cId="1570510554" sldId="281"/>
            <ac:spMk id="2" creationId="{00000000-0000-0000-0000-000000000000}"/>
          </ac:spMkLst>
        </pc:spChg>
        <pc:spChg chg="mod">
          <ac:chgData name="Mr Porter" userId="caeb4aa7-6afb-46a3-a995-19b0c182e2ba" providerId="ADAL" clId="{366FC1A7-ABEC-43E0-BEA2-89D29B753260}" dt="2020-08-23T11:10:22.709" v="1583" actId="20577"/>
          <ac:spMkLst>
            <pc:docMk/>
            <pc:sldMk cId="1570510554" sldId="281"/>
            <ac:spMk id="4" creationId="{00000000-0000-0000-0000-000000000000}"/>
          </ac:spMkLst>
        </pc:spChg>
        <pc:picChg chg="add mod">
          <ac:chgData name="Mr Porter" userId="caeb4aa7-6afb-46a3-a995-19b0c182e2ba" providerId="ADAL" clId="{366FC1A7-ABEC-43E0-BEA2-89D29B753260}" dt="2020-08-23T11:11:53.059" v="1618" actId="14100"/>
          <ac:picMkLst>
            <pc:docMk/>
            <pc:sldMk cId="1570510554" sldId="281"/>
            <ac:picMk id="16386" creationId="{1CE2E06A-D464-4CFA-9FAF-164297D3B961}"/>
          </ac:picMkLst>
        </pc:picChg>
      </pc:sldChg>
      <pc:sldChg chg="addSp delSp modSp add mod">
        <pc:chgData name="Mr Porter" userId="caeb4aa7-6afb-46a3-a995-19b0c182e2ba" providerId="ADAL" clId="{366FC1A7-ABEC-43E0-BEA2-89D29B753260}" dt="2020-08-23T11:14:33.160" v="1675" actId="14100"/>
        <pc:sldMkLst>
          <pc:docMk/>
          <pc:sldMk cId="23417988" sldId="282"/>
        </pc:sldMkLst>
        <pc:spChg chg="mod">
          <ac:chgData name="Mr Porter" userId="caeb4aa7-6afb-46a3-a995-19b0c182e2ba" providerId="ADAL" clId="{366FC1A7-ABEC-43E0-BEA2-89D29B753260}" dt="2020-08-23T11:13:05.799" v="1666" actId="403"/>
          <ac:spMkLst>
            <pc:docMk/>
            <pc:sldMk cId="23417988" sldId="282"/>
            <ac:spMk id="2" creationId="{00000000-0000-0000-0000-000000000000}"/>
          </ac:spMkLst>
        </pc:spChg>
        <pc:spChg chg="mod">
          <ac:chgData name="Mr Porter" userId="caeb4aa7-6afb-46a3-a995-19b0c182e2ba" providerId="ADAL" clId="{366FC1A7-ABEC-43E0-BEA2-89D29B753260}" dt="2020-08-23T11:12:00.542" v="1625" actId="20577"/>
          <ac:spMkLst>
            <pc:docMk/>
            <pc:sldMk cId="23417988" sldId="282"/>
            <ac:spMk id="4" creationId="{00000000-0000-0000-0000-000000000000}"/>
          </ac:spMkLst>
        </pc:spChg>
        <pc:picChg chg="add del mod">
          <ac:chgData name="Mr Porter" userId="caeb4aa7-6afb-46a3-a995-19b0c182e2ba" providerId="ADAL" clId="{366FC1A7-ABEC-43E0-BEA2-89D29B753260}" dt="2020-08-23T11:14:28.300" v="1672" actId="478"/>
          <ac:picMkLst>
            <pc:docMk/>
            <pc:sldMk cId="23417988" sldId="282"/>
            <ac:picMk id="3" creationId="{156936FB-ED7D-46D3-AAAD-5E4AE0B80BBC}"/>
          </ac:picMkLst>
        </pc:picChg>
        <pc:picChg chg="add mod">
          <ac:chgData name="Mr Porter" userId="caeb4aa7-6afb-46a3-a995-19b0c182e2ba" providerId="ADAL" clId="{366FC1A7-ABEC-43E0-BEA2-89D29B753260}" dt="2020-08-23T11:14:33.160" v="1675" actId="14100"/>
          <ac:picMkLst>
            <pc:docMk/>
            <pc:sldMk cId="23417988" sldId="282"/>
            <ac:picMk id="17410" creationId="{9D49529D-C27D-47A3-A8D7-60D8AF6194A5}"/>
          </ac:picMkLst>
        </pc:picChg>
      </pc:sldChg>
      <pc:sldChg chg="addSp modSp add mod">
        <pc:chgData name="Mr Porter" userId="caeb4aa7-6afb-46a3-a995-19b0c182e2ba" providerId="ADAL" clId="{366FC1A7-ABEC-43E0-BEA2-89D29B753260}" dt="2020-08-23T11:16:58.569" v="1741" actId="20577"/>
        <pc:sldMkLst>
          <pc:docMk/>
          <pc:sldMk cId="1414409142" sldId="283"/>
        </pc:sldMkLst>
        <pc:spChg chg="mod">
          <ac:chgData name="Mr Porter" userId="caeb4aa7-6afb-46a3-a995-19b0c182e2ba" providerId="ADAL" clId="{366FC1A7-ABEC-43E0-BEA2-89D29B753260}" dt="2020-08-23T11:16:58.569" v="1741" actId="20577"/>
          <ac:spMkLst>
            <pc:docMk/>
            <pc:sldMk cId="1414409142" sldId="283"/>
            <ac:spMk id="2" creationId="{00000000-0000-0000-0000-000000000000}"/>
          </ac:spMkLst>
        </pc:spChg>
        <pc:spChg chg="mod">
          <ac:chgData name="Mr Porter" userId="caeb4aa7-6afb-46a3-a995-19b0c182e2ba" providerId="ADAL" clId="{366FC1A7-ABEC-43E0-BEA2-89D29B753260}" dt="2020-08-23T11:16:34.517" v="1729" actId="20577"/>
          <ac:spMkLst>
            <pc:docMk/>
            <pc:sldMk cId="1414409142" sldId="283"/>
            <ac:spMk id="4" creationId="{00000000-0000-0000-0000-000000000000}"/>
          </ac:spMkLst>
        </pc:spChg>
        <pc:picChg chg="add mod">
          <ac:chgData name="Mr Porter" userId="caeb4aa7-6afb-46a3-a995-19b0c182e2ba" providerId="ADAL" clId="{366FC1A7-ABEC-43E0-BEA2-89D29B753260}" dt="2020-08-23T11:15:26.376" v="1692" actId="14100"/>
          <ac:picMkLst>
            <pc:docMk/>
            <pc:sldMk cId="1414409142" sldId="283"/>
            <ac:picMk id="3" creationId="{86698DE6-1829-4773-B422-4B7BCAC54805}"/>
          </ac:picMkLst>
        </pc:picChg>
      </pc:sldChg>
      <pc:sldChg chg="addSp modSp add mod">
        <pc:chgData name="Mr Porter" userId="caeb4aa7-6afb-46a3-a995-19b0c182e2ba" providerId="ADAL" clId="{366FC1A7-ABEC-43E0-BEA2-89D29B753260}" dt="2020-08-23T11:06:40.235" v="1516" actId="1076"/>
        <pc:sldMkLst>
          <pc:docMk/>
          <pc:sldMk cId="355634360" sldId="284"/>
        </pc:sldMkLst>
        <pc:spChg chg="mod">
          <ac:chgData name="Mr Porter" userId="caeb4aa7-6afb-46a3-a995-19b0c182e2ba" providerId="ADAL" clId="{366FC1A7-ABEC-43E0-BEA2-89D29B753260}" dt="2020-08-23T11:06:23.289" v="1512" actId="113"/>
          <ac:spMkLst>
            <pc:docMk/>
            <pc:sldMk cId="355634360" sldId="284"/>
            <ac:spMk id="2" creationId="{00000000-0000-0000-0000-000000000000}"/>
          </ac:spMkLst>
        </pc:spChg>
        <pc:picChg chg="add mod">
          <ac:chgData name="Mr Porter" userId="caeb4aa7-6afb-46a3-a995-19b0c182e2ba" providerId="ADAL" clId="{366FC1A7-ABEC-43E0-BEA2-89D29B753260}" dt="2020-08-23T11:06:40.235" v="1516" actId="1076"/>
          <ac:picMkLst>
            <pc:docMk/>
            <pc:sldMk cId="355634360" sldId="284"/>
            <ac:picMk id="13314" creationId="{240ADD2C-9F39-4921-BF0E-5490E632F076}"/>
          </ac:picMkLst>
        </pc:picChg>
      </pc:sldChg>
      <pc:sldChg chg="add del">
        <pc:chgData name="Mr Porter" userId="caeb4aa7-6afb-46a3-a995-19b0c182e2ba" providerId="ADAL" clId="{366FC1A7-ABEC-43E0-BEA2-89D29B753260}" dt="2020-08-23T11:16:20.628" v="1718" actId="47"/>
        <pc:sldMkLst>
          <pc:docMk/>
          <pc:sldMk cId="519222416" sldId="285"/>
        </pc:sldMkLst>
      </pc:sldChg>
      <pc:sldChg chg="addSp delSp modSp add mod">
        <pc:chgData name="Mr Porter" userId="caeb4aa7-6afb-46a3-a995-19b0c182e2ba" providerId="ADAL" clId="{366FC1A7-ABEC-43E0-BEA2-89D29B753260}" dt="2020-08-23T11:16:56.148" v="1740" actId="20577"/>
        <pc:sldMkLst>
          <pc:docMk/>
          <pc:sldMk cId="613500313" sldId="285"/>
        </pc:sldMkLst>
        <pc:spChg chg="mod">
          <ac:chgData name="Mr Porter" userId="caeb4aa7-6afb-46a3-a995-19b0c182e2ba" providerId="ADAL" clId="{366FC1A7-ABEC-43E0-BEA2-89D29B753260}" dt="2020-08-23T11:16:56.148" v="1740" actId="20577"/>
          <ac:spMkLst>
            <pc:docMk/>
            <pc:sldMk cId="613500313" sldId="285"/>
            <ac:spMk id="2" creationId="{00000000-0000-0000-0000-000000000000}"/>
          </ac:spMkLst>
        </pc:spChg>
        <pc:spChg chg="mod">
          <ac:chgData name="Mr Porter" userId="caeb4aa7-6afb-46a3-a995-19b0c182e2ba" providerId="ADAL" clId="{366FC1A7-ABEC-43E0-BEA2-89D29B753260}" dt="2020-08-23T11:16:32.299" v="1726" actId="20577"/>
          <ac:spMkLst>
            <pc:docMk/>
            <pc:sldMk cId="613500313" sldId="285"/>
            <ac:spMk id="4" creationId="{00000000-0000-0000-0000-000000000000}"/>
          </ac:spMkLst>
        </pc:spChg>
        <pc:picChg chg="del">
          <ac:chgData name="Mr Porter" userId="caeb4aa7-6afb-46a3-a995-19b0c182e2ba" providerId="ADAL" clId="{366FC1A7-ABEC-43E0-BEA2-89D29B753260}" dt="2020-08-23T11:16:30.564" v="1723" actId="478"/>
          <ac:picMkLst>
            <pc:docMk/>
            <pc:sldMk cId="613500313" sldId="285"/>
            <ac:picMk id="3" creationId="{86698DE6-1829-4773-B422-4B7BCAC54805}"/>
          </ac:picMkLst>
        </pc:picChg>
        <pc:picChg chg="add mod">
          <ac:chgData name="Mr Porter" userId="caeb4aa7-6afb-46a3-a995-19b0c182e2ba" providerId="ADAL" clId="{366FC1A7-ABEC-43E0-BEA2-89D29B753260}" dt="2020-08-23T11:16:44.095" v="1733" actId="14100"/>
          <ac:picMkLst>
            <pc:docMk/>
            <pc:sldMk cId="613500313" sldId="285"/>
            <ac:picMk id="5" creationId="{7B51B116-F638-4917-9B60-B048723D6C9E}"/>
          </ac:picMkLst>
        </pc:picChg>
      </pc:sldChg>
      <pc:sldChg chg="addSp delSp add del setBg delDesignElem">
        <pc:chgData name="Mr Porter" userId="caeb4aa7-6afb-46a3-a995-19b0c182e2ba" providerId="ADAL" clId="{366FC1A7-ABEC-43E0-BEA2-89D29B753260}" dt="2020-08-23T11:16:26.955" v="1721"/>
        <pc:sldMkLst>
          <pc:docMk/>
          <pc:sldMk cId="1404247049" sldId="285"/>
        </pc:sldMkLst>
        <pc:spChg chg="add del">
          <ac:chgData name="Mr Porter" userId="caeb4aa7-6afb-46a3-a995-19b0c182e2ba" providerId="ADAL" clId="{366FC1A7-ABEC-43E0-BEA2-89D29B753260}" dt="2020-08-23T11:16:26.955" v="1721"/>
          <ac:spMkLst>
            <pc:docMk/>
            <pc:sldMk cId="1404247049" sldId="285"/>
            <ac:spMk id="71" creationId="{4FAE1107-CEC3-4041-8BAA-CDB6F6759B35}"/>
          </ac:spMkLst>
        </pc:spChg>
        <pc:cxnChg chg="add del">
          <ac:chgData name="Mr Porter" userId="caeb4aa7-6afb-46a3-a995-19b0c182e2ba" providerId="ADAL" clId="{366FC1A7-ABEC-43E0-BEA2-89D29B753260}" dt="2020-08-23T11:16:26.955" v="1721"/>
          <ac:cxnSpMkLst>
            <pc:docMk/>
            <pc:sldMk cId="1404247049" sldId="285"/>
            <ac:cxnSpMk id="73" creationId="{1AEA88FB-F5DD-45CE-AAE1-7B33D0ABDD25}"/>
          </ac:cxnSpMkLst>
        </pc:cxnChg>
      </pc:sldChg>
      <pc:sldChg chg="add del">
        <pc:chgData name="Mr Porter" userId="caeb4aa7-6afb-46a3-a995-19b0c182e2ba" providerId="ADAL" clId="{366FC1A7-ABEC-43E0-BEA2-89D29B753260}" dt="2020-08-23T11:16:20.628" v="1718" actId="47"/>
        <pc:sldMkLst>
          <pc:docMk/>
          <pc:sldMk cId="3196052415" sldId="286"/>
        </pc:sldMkLst>
      </pc:sldChg>
      <pc:sldChg chg="add del">
        <pc:chgData name="Mr Porter" userId="caeb4aa7-6afb-46a3-a995-19b0c182e2ba" providerId="ADAL" clId="{366FC1A7-ABEC-43E0-BEA2-89D29B753260}" dt="2020-08-23T11:16:20.628" v="1718" actId="47"/>
        <pc:sldMkLst>
          <pc:docMk/>
          <pc:sldMk cId="1830251901" sldId="287"/>
        </pc:sldMkLst>
      </pc:sldChg>
      <pc:sldChg chg="add del">
        <pc:chgData name="Mr Porter" userId="caeb4aa7-6afb-46a3-a995-19b0c182e2ba" providerId="ADAL" clId="{366FC1A7-ABEC-43E0-BEA2-89D29B753260}" dt="2020-08-23T11:16:20.628" v="1718" actId="47"/>
        <pc:sldMkLst>
          <pc:docMk/>
          <pc:sldMk cId="2325034902" sldId="28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320B4C-66E5-4436-BE3F-306C45911FCF}" type="datetimeFigureOut">
              <a:rPr lang="en-GB" smtClean="0"/>
              <a:pPr/>
              <a:t>31/08/2021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75568E-D5A0-4573-AFB6-00F5380AE10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6277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8A481-4D74-4616-8752-6DB84BB7BECE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BEBA0-6DAA-45F4-8649-B50BE501B0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095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132101F-1C78-4A35-B9B9-FA3BC2678EB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862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101F-1C78-4A35-B9B9-FA3BC2678EB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132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101F-1C78-4A35-B9B9-FA3BC2678EB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1832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101F-1C78-4A35-B9B9-FA3BC2678EB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189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101F-1C78-4A35-B9B9-FA3BC2678EB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7760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101F-1C78-4A35-B9B9-FA3BC2678EB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095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101F-1C78-4A35-B9B9-FA3BC2678EB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57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101F-1C78-4A35-B9B9-FA3BC2678EB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316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101F-1C78-4A35-B9B9-FA3BC2678EB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375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101F-1C78-4A35-B9B9-FA3BC2678EB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6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101F-1C78-4A35-B9B9-FA3BC2678EB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8163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132101F-1C78-4A35-B9B9-FA3BC2678EB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5576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8">
            <a:extLst>
              <a:ext uri="{FF2B5EF4-FFF2-40B4-BE49-F238E27FC236}">
                <a16:creationId xmlns:a16="http://schemas.microsoft.com/office/drawing/2014/main" id="{2FDF0794-1B86-42B2-B8C7-F60123E638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55" y="0"/>
            <a:ext cx="9141545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2,640 mm project by Barceló Estudio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50"/>
          <a:stretch/>
        </p:blipFill>
        <p:spPr bwMode="auto">
          <a:xfrm>
            <a:off x="2455" y="0"/>
            <a:ext cx="9141545" cy="6859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0">
            <a:extLst>
              <a:ext uri="{FF2B5EF4-FFF2-40B4-BE49-F238E27FC236}">
                <a16:creationId xmlns:a16="http://schemas.microsoft.com/office/drawing/2014/main" id="{EAA48FC5-3C83-4F1B-BC33-DF0B588F831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22589" y="3064931"/>
            <a:ext cx="6221411" cy="2488568"/>
          </a:xfrm>
          <a:prstGeom prst="rect">
            <a:avLst/>
          </a:prstGeom>
          <a:solidFill>
            <a:srgbClr val="000001">
              <a:alpha val="7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2011" y="3429000"/>
            <a:ext cx="5626239" cy="1090938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GB" sz="5300" dirty="0" smtClean="0">
                <a:solidFill>
                  <a:srgbClr val="FFFFFF"/>
                </a:solidFill>
              </a:rPr>
              <a:t>Advanced higher Graphic communication</a:t>
            </a:r>
            <a:endParaRPr lang="en-GB" sz="3700" dirty="0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2011" y="4779313"/>
            <a:ext cx="5626238" cy="514816"/>
          </a:xfrm>
        </p:spPr>
        <p:txBody>
          <a:bodyPr anchor="t">
            <a:normAutofit/>
          </a:bodyPr>
          <a:lstStyle/>
          <a:p>
            <a:r>
              <a:rPr lang="en-GB" sz="2000" dirty="0" smtClean="0">
                <a:solidFill>
                  <a:srgbClr val="FFFFFF"/>
                </a:solidFill>
              </a:rPr>
              <a:t>Graphic Types and Techniques 2 - Promotion</a:t>
            </a:r>
            <a:endParaRPr lang="en-GB" sz="2000" dirty="0">
              <a:solidFill>
                <a:srgbClr val="FFFFFF"/>
              </a:solidFill>
            </a:endParaRPr>
          </a:p>
        </p:txBody>
      </p:sp>
      <p:cxnSp>
        <p:nvCxnSpPr>
          <p:cNvPr id="17" name="Straight Connector 12">
            <a:extLst>
              <a:ext uri="{FF2B5EF4-FFF2-40B4-BE49-F238E27FC236}">
                <a16:creationId xmlns:a16="http://schemas.microsoft.com/office/drawing/2014/main" id="{62F01714-1A39-4194-BD47-8A9960C5998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232011" y="4666480"/>
            <a:ext cx="5124375" cy="0"/>
          </a:xfrm>
          <a:prstGeom prst="line">
            <a:avLst/>
          </a:prstGeom>
          <a:ln w="22225">
            <a:solidFill>
              <a:srgbClr val="CE346D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6514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47F247E-B679-44E9-93C2-B2DD5EFB2B8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79558" y="484632"/>
            <a:ext cx="6711112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01995" y="788416"/>
            <a:ext cx="5942448" cy="1499616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rgbClr val="FFC000"/>
                </a:solidFill>
              </a:rPr>
              <a:t>Learning intentions &amp; success criteria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6364" y="484632"/>
            <a:ext cx="1596699" cy="58809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2405398" y="1029524"/>
            <a:ext cx="0" cy="914400"/>
          </a:xfrm>
          <a:prstGeom prst="line">
            <a:avLst/>
          </a:prstGeom>
          <a:ln w="19050">
            <a:solidFill>
              <a:schemeClr val="accent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601995" y="2132856"/>
            <a:ext cx="5942448" cy="3910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>
                <a:solidFill>
                  <a:srgbClr val="FFFFFF"/>
                </a:solidFill>
              </a:rPr>
              <a:t>Learning Intentions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FFFFFF"/>
                </a:solidFill>
              </a:rPr>
              <a:t> </a:t>
            </a:r>
            <a:r>
              <a:rPr lang="en-GB" sz="2400" dirty="0" smtClean="0">
                <a:solidFill>
                  <a:srgbClr val="FFFFFF"/>
                </a:solidFill>
              </a:rPr>
              <a:t>Overview of promotional graphic types and techniques. </a:t>
            </a:r>
            <a:endParaRPr lang="en-GB" sz="24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GB" sz="24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GB" sz="2400" b="1" dirty="0">
                <a:solidFill>
                  <a:srgbClr val="FFFFFF"/>
                </a:solidFill>
              </a:rPr>
              <a:t>Success Criteria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FFFFFF"/>
                </a:solidFill>
              </a:rPr>
              <a:t> </a:t>
            </a:r>
            <a:r>
              <a:rPr lang="en-GB" sz="2400" dirty="0" smtClean="0">
                <a:solidFill>
                  <a:srgbClr val="FFFFFF"/>
                </a:solidFill>
              </a:rPr>
              <a:t>Describe and explain the different promotional graphic types and techniques used in industry. </a:t>
            </a:r>
            <a:endParaRPr lang="en-GB" sz="24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GB" sz="1600" dirty="0">
              <a:solidFill>
                <a:srgbClr val="FFFFFF"/>
              </a:solidFill>
            </a:endParaRPr>
          </a:p>
          <a:p>
            <a:endParaRPr lang="en-GB" sz="16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GB" sz="1600" dirty="0">
              <a:solidFill>
                <a:srgbClr val="FFFFFF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GB" sz="15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GB" sz="1500" dirty="0">
              <a:solidFill>
                <a:srgbClr val="FFFFFF"/>
              </a:solidFill>
            </a:endParaRPr>
          </a:p>
        </p:txBody>
      </p:sp>
      <p:pic>
        <p:nvPicPr>
          <p:cNvPr id="12" name="Graphic 11" descr="Aspiration">
            <a:extLst>
              <a:ext uri="{FF2B5EF4-FFF2-40B4-BE49-F238E27FC236}">
                <a16:creationId xmlns:a16="http://schemas.microsoft.com/office/drawing/2014/main" id="{CA9FAC00-E1C3-4EA4-9032-BF3182618E7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722107" y="4437112"/>
            <a:ext cx="914400" cy="914400"/>
          </a:xfrm>
          <a:prstGeom prst="rect">
            <a:avLst/>
          </a:prstGeom>
        </p:spPr>
      </p:pic>
      <p:pic>
        <p:nvPicPr>
          <p:cNvPr id="14" name="Graphic 13" descr="Idea">
            <a:extLst>
              <a:ext uri="{FF2B5EF4-FFF2-40B4-BE49-F238E27FC236}">
                <a16:creationId xmlns:a16="http://schemas.microsoft.com/office/drawing/2014/main" id="{04AE441F-285A-4F28-9973-C22D72BE5C5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722107" y="248479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4085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FAE1107-CEC3-4041-8BAA-CDB6F6759B3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10141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8096" y="585216"/>
            <a:ext cx="2834314" cy="1499616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FFFFFF"/>
                </a:solidFill>
              </a:rPr>
              <a:t>Creative layout techniques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1AEA88FB-F5DD-45CE-AAE1-7B33D0ABDD2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93392" y="260648"/>
            <a:ext cx="4599088" cy="64807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400" dirty="0"/>
              <a:t>Applying a creative layout technique to graphic design work can: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i="1" dirty="0"/>
              <a:t>Enhance the user experience by creating predictable patterns for users to follow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i="1" dirty="0"/>
              <a:t>Lead to a more enjoyable audience experience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i="1" dirty="0"/>
              <a:t>Be used to appeal to a specific target audience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i="1" dirty="0"/>
              <a:t>Influence fashion trends in graphic design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i="1" dirty="0"/>
              <a:t>Be used to reflect or convey the brand identity of a company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i="1" dirty="0"/>
              <a:t>Convey an important message through use of elements and principles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i="1" dirty="0"/>
              <a:t>Can make a company stand out, motivate potential customers, cultivate brand recognition and influence public perception of a company/service/product</a:t>
            </a:r>
          </a:p>
        </p:txBody>
      </p:sp>
      <p:pic>
        <p:nvPicPr>
          <p:cNvPr id="3074" name="Picture 2" descr="Creative cover layout brochure magazine catalog for event Premium Vec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49327"/>
            <a:ext cx="4101411" cy="2908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9500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FAE1107-CEC3-4041-8BAA-CDB6F6759B3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10141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8096" y="585216"/>
            <a:ext cx="2834314" cy="1499616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FFFFFF"/>
                </a:solidFill>
              </a:rPr>
              <a:t>Interactive screens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1AEA88FB-F5DD-45CE-AAE1-7B33D0ABDD2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93392" y="260648"/>
            <a:ext cx="4599088" cy="6480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This refers to more than touchscreen smartphones or tablets, they can also be interactive kiosks used in retail or marketing.</a:t>
            </a:r>
          </a:p>
          <a:p>
            <a:pPr marL="0" indent="0">
              <a:buNone/>
            </a:pPr>
            <a:r>
              <a:rPr lang="en-GB" sz="2400" dirty="0"/>
              <a:t>General benefits include: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i="1" dirty="0"/>
              <a:t>They can make technology more intuitive to use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i="1" dirty="0"/>
              <a:t>Multiple languages can be added to the software, reaching out to a wider audience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i="1" dirty="0"/>
              <a:t>Can hold the attention of an audience due to dynamic effects (user experience relating to company/brand)</a:t>
            </a:r>
          </a:p>
        </p:txBody>
      </p:sp>
      <p:pic>
        <p:nvPicPr>
          <p:cNvPr id="2050" name="Picture 2" descr="Museums and Interactive Display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16" y="4087511"/>
            <a:ext cx="4104427" cy="2770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2300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FAE1107-CEC3-4041-8BAA-CDB6F6759B3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10141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8096" y="585216"/>
            <a:ext cx="2834314" cy="1499616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FFFFFF"/>
                </a:solidFill>
              </a:rPr>
              <a:t>websites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1AEA88FB-F5DD-45CE-AAE1-7B33D0ABDD2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93392" y="260648"/>
            <a:ext cx="4599088" cy="6480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General benefits of a website to an audience include: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i="1" dirty="0"/>
              <a:t>Accessible worldwide and in multiple languages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i="1" dirty="0"/>
              <a:t>Can be access on multiple devices (smartphones, tablet, smart TV, computer etc.)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i="1" dirty="0"/>
              <a:t>Can be accessed 24/7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i="1" dirty="0"/>
              <a:t>Audiences can look at more than one page at the one time by opening numerous </a:t>
            </a:r>
            <a:r>
              <a:rPr lang="en-GB" sz="2400" i="1" dirty="0" smtClean="0"/>
              <a:t>windows/tabs</a:t>
            </a:r>
            <a:endParaRPr lang="en-GB" sz="24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i="1" dirty="0"/>
              <a:t>Interactive media content can be displayed on a website.  Can also include dynamic effects, videos/multimedia and links to social media</a:t>
            </a:r>
          </a:p>
        </p:txBody>
      </p:sp>
      <p:pic>
        <p:nvPicPr>
          <p:cNvPr id="4098" name="Picture 2" descr="https://mln26onbramx.i.optimole.com/80YFjFE-rctnrlZv/w:600/h:363/q:64/https:/magpie-creative.co/wp-content/uploads/2020/03/Magpie-Creative-Co.-website-desig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213" y="4365104"/>
            <a:ext cx="3404984" cy="2058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7129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FAE1107-CEC3-4041-8BAA-CDB6F6759B3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10141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8096" y="585216"/>
            <a:ext cx="2834314" cy="1499616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FFFFFF"/>
                </a:solidFill>
              </a:rPr>
              <a:t>Websites</a:t>
            </a:r>
            <a:br>
              <a:rPr lang="en-GB" dirty="0" smtClean="0">
                <a:solidFill>
                  <a:srgbClr val="FFFFFF"/>
                </a:solidFill>
              </a:rPr>
            </a:br>
            <a:r>
              <a:rPr lang="en-GB" dirty="0" smtClean="0">
                <a:solidFill>
                  <a:srgbClr val="FFFFFF"/>
                </a:solidFill>
              </a:rPr>
              <a:t>advantages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1AEA88FB-F5DD-45CE-AAE1-7B33D0ABDD2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93392" y="260648"/>
            <a:ext cx="4599088" cy="6480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Advantages to a company include: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i="1" dirty="0"/>
              <a:t>Websites can be easily updated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i="1" dirty="0"/>
              <a:t>Can link to other websites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i="1" dirty="0"/>
              <a:t>They are less expensive to promote/advertise a company compared to printed media, television advertising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i="1" dirty="0"/>
              <a:t>They are more environmentally friendly when it comes to advertising and marketing compared to printed media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i="1" dirty="0"/>
              <a:t>Increases the credibility of a company/brand</a:t>
            </a:r>
          </a:p>
        </p:txBody>
      </p:sp>
      <p:pic>
        <p:nvPicPr>
          <p:cNvPr id="5122" name="Picture 2" descr="Website template on laptop screen Free Ps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24528"/>
            <a:ext cx="4101411" cy="3033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26167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A15973182C454CBD017EAD4899623C" ma:contentTypeVersion="12" ma:contentTypeDescription="Create a new document." ma:contentTypeScope="" ma:versionID="f1327d3aa13311484d02d8272eb300e5">
  <xsd:schema xmlns:xsd="http://www.w3.org/2001/XMLSchema" xmlns:xs="http://www.w3.org/2001/XMLSchema" xmlns:p="http://schemas.microsoft.com/office/2006/metadata/properties" xmlns:ns2="fb009bb9-7fd2-49f5-811f-13223d662051" xmlns:ns3="e77713bc-0ebc-4063-99a4-8848dbeddd29" targetNamespace="http://schemas.microsoft.com/office/2006/metadata/properties" ma:root="true" ma:fieldsID="db087f24cadde66e68207609201885a3" ns2:_="" ns3:_="">
    <xsd:import namespace="fb009bb9-7fd2-49f5-811f-13223d662051"/>
    <xsd:import namespace="e77713bc-0ebc-4063-99a4-8848dbeddd2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09bb9-7fd2-49f5-811f-13223d6620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7713bc-0ebc-4063-99a4-8848dbeddd2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79ABD3C-AA9E-4069-B566-FCDD6C81D39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FCFEBC7-F4D9-42A8-81DE-64B6A0F2FD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C5DA02-C743-4D9E-9367-4D81278C93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009bb9-7fd2-49f5-811f-13223d662051"/>
    <ds:schemaRef ds:uri="e77713bc-0ebc-4063-99a4-8848dbeddd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186</TotalTime>
  <Words>336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Tw Cen MT</vt:lpstr>
      <vt:lpstr>Tw Cen MT Condensed</vt:lpstr>
      <vt:lpstr>Wingdings 3</vt:lpstr>
      <vt:lpstr>Integral</vt:lpstr>
      <vt:lpstr>Advanced higher Graphic communication</vt:lpstr>
      <vt:lpstr>Learning intentions &amp; success criteria</vt:lpstr>
      <vt:lpstr>Creative layout techniques</vt:lpstr>
      <vt:lpstr>Interactive screens</vt:lpstr>
      <vt:lpstr>websites</vt:lpstr>
      <vt:lpstr>Websites advantages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S3 Design &amp; Manufacture</dc:title>
  <dc:creator>Mr Porter</dc:creator>
  <cp:lastModifiedBy>025SPorter</cp:lastModifiedBy>
  <cp:revision>22</cp:revision>
  <dcterms:created xsi:type="dcterms:W3CDTF">2020-05-18T09:31:07Z</dcterms:created>
  <dcterms:modified xsi:type="dcterms:W3CDTF">2021-08-31T07:46:44Z</dcterms:modified>
</cp:coreProperties>
</file>